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4" r:id="rId8"/>
    <p:sldId id="261" r:id="rId9"/>
    <p:sldId id="262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02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94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729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3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88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88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0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2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67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53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19A1A9-CCD7-47FF-9655-1BEF8FD30E0D}" type="datetimeFigureOut">
              <a:rPr lang="tr-TR" smtClean="0"/>
              <a:t>1.04.2021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E4C274-51CC-4C01-B004-11E4CCBA9085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4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B97D59C-E22E-4E8C-ACD6-B9A9D0715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tr-TR" sz="4800">
                <a:solidFill>
                  <a:srgbClr val="FFFFFF"/>
                </a:solidFill>
              </a:rPr>
              <a:t>Giresun Merkez</a:t>
            </a:r>
            <a:br>
              <a:rPr lang="tr-TR" sz="4800">
                <a:solidFill>
                  <a:srgbClr val="FFFFFF"/>
                </a:solidFill>
              </a:rPr>
            </a:br>
            <a:r>
              <a:rPr lang="tr-TR" sz="4800">
                <a:solidFill>
                  <a:srgbClr val="FFFFFF"/>
                </a:solidFill>
              </a:rPr>
              <a:t>Sayca İmam-Hatip Ortaokulu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584CDE6-B1D8-4ABE-9292-D0FA64F89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endParaRPr lang="tr-TR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286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5048">
        <p159:morph option="byObject"/>
      </p:transition>
    </mc:Choice>
    <mc:Fallback xmlns="">
      <p:transition spd="slow" advTm="504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D3EA19-F945-4C3D-BFB4-BDD7F1775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73FF2A8F-8ECE-4FF8-BDC8-81A4EA743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0549B9-C822-4F0F-94B0-7037DEE5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işi, grup, insanlar, dik içeren bir resim&#10;&#10;Açıklama otomatik olarak oluşturuldu">
            <a:extLst>
              <a:ext uri="{FF2B5EF4-FFF2-40B4-BE49-F238E27FC236}">
                <a16:creationId xmlns:a16="http://schemas.microsoft.com/office/drawing/2014/main" id="{DEF3F0DE-6E7B-45E0-A6BE-9520D3A22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6" r="-1" b="854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5F93AB8-5F82-497C-90F4-1B1CDE8F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>
                <a:solidFill>
                  <a:schemeClr val="tx1"/>
                </a:solidFill>
              </a:rPr>
              <a:t>Kitap fuarı gezimiz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182CA1-4A4D-4FF2-95C8-FCEBF3583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/>
              <a:t>Öğrencilerimiz ilimizde açılan kitap fuarında…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07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Tm="5970">
        <p14:switch dir="r"/>
      </p:transition>
    </mc:Choice>
    <mc:Fallback xmlns="">
      <p:transition spd="slow" advTm="597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58D39E-4616-40B6-B7C5-D27D250D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KULÜP FAALİYETLERİMİZ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5E9E7C-B97E-4CD1-B7F0-57F23B75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Okulumuzda bir çok kulüp yer almaktadır.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E51C3BC-1F48-434B-8B79-5B1BABC46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212049"/>
            <a:ext cx="3533775" cy="260032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DBE87FC-6513-488C-AA0B-7559A7C1C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666" y="2303276"/>
            <a:ext cx="2490711" cy="181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6E844A2-4DFF-4EC0-9F01-CE6E0A95F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60" y="3693882"/>
            <a:ext cx="2265390" cy="181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AB0F29A-805C-4FCB-8FDB-031ECB826D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331" y="4975027"/>
            <a:ext cx="3054949" cy="1698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BDCEF7B-F2FB-4B9F-A147-3F4B1D243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106" y="548640"/>
            <a:ext cx="2639981" cy="197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4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26">
        <p14:ripple/>
      </p:transition>
    </mc:Choice>
    <mc:Fallback xmlns="">
      <p:transition spd="slow" advTm="592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577162-9751-4A2C-9E7A-05F3501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4006 BİLİM FUARI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B97DC2-9000-418C-964C-266D7865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15" y="2466765"/>
            <a:ext cx="5278185" cy="393007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6EDE40C-801A-42FA-A75C-38F263FD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700" y="2466765"/>
            <a:ext cx="5279237" cy="397844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EECFC630-04CB-4581-8901-4D1CB5CC0478}"/>
              </a:ext>
            </a:extLst>
          </p:cNvPr>
          <p:cNvSpPr txBox="1"/>
          <p:nvPr/>
        </p:nvSpPr>
        <p:spPr>
          <a:xfrm>
            <a:off x="1024128" y="190016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/>
              <a:t>Okulumuzda düzenlenen Bilim Fuarı.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64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F5B8C4A-2252-40A8-BAE5-33927179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tr-TR">
                <a:solidFill>
                  <a:srgbClr val="FFFFFF"/>
                </a:solidFill>
              </a:rPr>
              <a:t>Sayca imam hatip ortaokulu</a:t>
            </a:r>
          </a:p>
        </p:txBody>
      </p:sp>
      <p:pic>
        <p:nvPicPr>
          <p:cNvPr id="5" name="Resim 4" descr="bina, açık hava, yol, spor içeren bir resim&#10;&#10;Açıklama otomatik olarak oluşturuldu">
            <a:extLst>
              <a:ext uri="{FF2B5EF4-FFF2-40B4-BE49-F238E27FC236}">
                <a16:creationId xmlns:a16="http://schemas.microsoft.com/office/drawing/2014/main" id="{5A8D5025-EF6A-4BCE-885E-948C4C46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89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2BF44D-FA8F-460E-BBA2-73B45EC8F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029" y="917725"/>
            <a:ext cx="3759030" cy="4852362"/>
          </a:xfrm>
        </p:spPr>
        <p:txBody>
          <a:bodyPr anchor="ctr">
            <a:normAutofit/>
          </a:bodyPr>
          <a:lstStyle/>
          <a:p>
            <a:pPr algn="just"/>
            <a:r>
              <a:rPr lang="tr-TR" sz="2400" dirty="0">
                <a:solidFill>
                  <a:srgbClr val="FFFFFF"/>
                </a:solidFill>
              </a:rPr>
              <a:t>Okulumuz, 2015-2016 eğitim öğretim yılında 5. sınıftan itibaren kademeli olarak eğitim öğretime başlamıştır. Öğrenim süresi 4 yıldır. Milli Eğitim Bakanlığı Din Öğretimi Genel Müdürlüğüne bağlıdır.</a:t>
            </a:r>
          </a:p>
        </p:txBody>
      </p:sp>
    </p:spTree>
    <p:extLst>
      <p:ext uri="{BB962C8B-B14F-4D97-AF65-F5344CB8AC3E}">
        <p14:creationId xmlns:p14="http://schemas.microsoft.com/office/powerpoint/2010/main" val="3886766671"/>
      </p:ext>
    </p:extLst>
  </p:cSld>
  <p:clrMapOvr>
    <a:masterClrMapping/>
  </p:clrMapOvr>
  <p:transition spd="slow" advTm="8111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3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C6802B-FDCC-4873-81F8-24B3FBA7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tr-TR">
                <a:solidFill>
                  <a:srgbClr val="FFFFFF"/>
                </a:solidFill>
              </a:rPr>
              <a:t>Okulumuz</a:t>
            </a:r>
          </a:p>
        </p:txBody>
      </p:sp>
      <p:pic>
        <p:nvPicPr>
          <p:cNvPr id="7" name="Resim 6" descr="iç mekan, tablo, masa, bilgisayar içeren bir resim&#10;&#10;Açıklama otomatik olarak oluşturuldu">
            <a:extLst>
              <a:ext uri="{FF2B5EF4-FFF2-40B4-BE49-F238E27FC236}">
                <a16:creationId xmlns:a16="http://schemas.microsoft.com/office/drawing/2014/main" id="{6DECE1F3-569E-45DB-BF69-76B4D4230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r="2307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F17F19-C157-4A8F-9E8A-EE9909051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</a:rPr>
              <a:t>Okulumuz 2 kat ve bir zemin katından oluşan 4 derslikli bir binada eğitim öğretime devam </a:t>
            </a:r>
            <a:r>
              <a:rPr lang="tr-TR">
                <a:solidFill>
                  <a:srgbClr val="FFFFFF"/>
                </a:solidFill>
              </a:rPr>
              <a:t>etmektedir.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991">
        <p14:reveal/>
      </p:transition>
    </mc:Choice>
    <mc:Fallback xmlns="">
      <p:transition spd="slow" advTm="399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E46E33E8-D92C-428F-BC7B-F9E669BC4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3E8D2DF7-BA4B-465F-9BE8-120CE7367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842C0C88-D206-436A-9C73-CEEC69277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736C45A3-FF9D-4795-8A79-690C5106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71" y="4935929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 err="1"/>
              <a:t>Okulumuzda</a:t>
            </a:r>
            <a:r>
              <a:rPr lang="en-US" spc="200" dirty="0"/>
              <a:t> </a:t>
            </a:r>
            <a:r>
              <a:rPr lang="en-US" spc="200" dirty="0" err="1"/>
              <a:t>okutulan</a:t>
            </a:r>
            <a:r>
              <a:rPr lang="en-US" spc="200" dirty="0"/>
              <a:t> </a:t>
            </a:r>
            <a:r>
              <a:rPr lang="en-US" spc="200" dirty="0" err="1"/>
              <a:t>dersler</a:t>
            </a:r>
            <a:endParaRPr lang="en-US" spc="200" dirty="0"/>
          </a:p>
        </p:txBody>
      </p: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DF114F38-30D5-4654-942E-A6A239950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472CC70-2AD2-4336-A38D-050D6DE94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34" b="-1"/>
          <a:stretch/>
        </p:blipFill>
        <p:spPr>
          <a:xfrm>
            <a:off x="7456718" y="42214"/>
            <a:ext cx="4664942" cy="457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C7EB72D5-A042-4336-8A64-81C9DE8D1649}"/>
              </a:ext>
            </a:extLst>
          </p:cNvPr>
          <p:cNvSpPr/>
          <p:nvPr/>
        </p:nvSpPr>
        <p:spPr>
          <a:xfrm>
            <a:off x="826407" y="6290264"/>
            <a:ext cx="1053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Okulumuzda diğer ortaokullarda okutulan ve liseye yerleştirme sınavında çıkan tüm dersler okutulmaktadır. </a:t>
            </a:r>
          </a:p>
        </p:txBody>
      </p:sp>
      <p:pic>
        <p:nvPicPr>
          <p:cNvPr id="19" name="Resim 18" descr="iç mekan, tablo, oda, sandalye içeren bir resim&#10;&#10;Açıklama otomatik olarak oluşturuldu">
            <a:extLst>
              <a:ext uri="{FF2B5EF4-FFF2-40B4-BE49-F238E27FC236}">
                <a16:creationId xmlns:a16="http://schemas.microsoft.com/office/drawing/2014/main" id="{0E6D813C-0322-46EA-B104-50E8AF055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2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2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781">
        <p14:conveyor dir="l"/>
      </p:transition>
    </mc:Choice>
    <mc:Fallback xmlns="">
      <p:transition spd="slow" advTm="1078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5E04028-4351-4FF9-B0F2-4385D9A7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tr-TR">
                <a:solidFill>
                  <a:srgbClr val="FFFFFF"/>
                </a:solidFill>
              </a:rPr>
              <a:t>okulumuz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A0F255-0E8D-4E54-94BF-035E673B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Okulumuzda dersliklerin dışında Fen Sınıfı, Bilişim Sınıfı ve Zeka Oyunları Sınıfı, Öğretmenler Odası, Mescid, Müdür / Müdür Yardımcısı Odası ve yemekhane bulunmaktadır.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A7CAABA-BD33-4911-8B61-67778E3E9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7" r="353" b="-1"/>
          <a:stretch/>
        </p:blipFill>
        <p:spPr>
          <a:xfrm>
            <a:off x="564230" y="391576"/>
            <a:ext cx="6584938" cy="408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91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640">
        <p14:flythrough/>
      </p:transition>
    </mc:Choice>
    <mc:Fallback xmlns="">
      <p:transition spd="slow" advTm="664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E465F2-0AD6-4CA9-9283-CE12698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Okul kütüphanemiz</a:t>
            </a:r>
          </a:p>
        </p:txBody>
      </p:sp>
      <p:pic>
        <p:nvPicPr>
          <p:cNvPr id="5" name="İçerik Yer Tutucusu 4" descr="yer, kütüphane, iç mekan, oda içeren bir resim&#10;&#10;Açıklama otomatik olarak oluşturuldu">
            <a:extLst>
              <a:ext uri="{FF2B5EF4-FFF2-40B4-BE49-F238E27FC236}">
                <a16:creationId xmlns:a16="http://schemas.microsoft.com/office/drawing/2014/main" id="{2D90D605-BC17-4093-B4FC-C4CD13161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4" y="2250059"/>
            <a:ext cx="5535860" cy="402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 descr="kütüphane, raf, kitap, oda içeren bir resim&#10;&#10;Açıklama otomatik olarak oluşturuldu">
            <a:extLst>
              <a:ext uri="{FF2B5EF4-FFF2-40B4-BE49-F238E27FC236}">
                <a16:creationId xmlns:a16="http://schemas.microsoft.com/office/drawing/2014/main" id="{67F1B05C-9074-4120-B5F4-F73E3AAAC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0058"/>
            <a:ext cx="5695950" cy="402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7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09">
        <p:blinds dir="vert"/>
      </p:transition>
    </mc:Choice>
    <mc:Fallback xmlns="">
      <p:transition spd="slow" advTm="5409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D92197-0C8A-46D7-8166-C807E52B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Sportif başarılar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3A695D-F6B9-4F0A-A5E3-934BE6AE2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Okulumuz öğrencileri masa tenisi, badminton, atletizm, voleybol ve dart gibi bir çok spor dalında aktif olarak yer almaktadırlar.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771E4F9-88AF-49AD-88DD-BFF3E98B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449" y="3834734"/>
            <a:ext cx="4137101" cy="247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74A4D47-4961-4571-A831-267A6A45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0" y="3798158"/>
            <a:ext cx="3393280" cy="247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208FB91-6350-4D82-985B-F3F02F19B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224" y="3834734"/>
            <a:ext cx="3733800" cy="247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5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752">
        <p14:honeycomb/>
      </p:transition>
    </mc:Choice>
    <mc:Fallback xmlns="">
      <p:transition spd="slow" advTm="675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açık hava, kişi, insanlar, dik içeren bir resim&#10;&#10;Açıklama otomatik olarak oluşturuldu">
            <a:extLst>
              <a:ext uri="{FF2B5EF4-FFF2-40B4-BE49-F238E27FC236}">
                <a16:creationId xmlns:a16="http://schemas.microsoft.com/office/drawing/2014/main" id="{CB096FCD-4DE9-42C2-896D-C57D86D7E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 r="-1" b="6343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4285052-315B-4BA8-BF55-72B17004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tr-TR" dirty="0"/>
              <a:t>11 Milyon fidan dikim etkinliği</a:t>
            </a:r>
            <a:endParaRPr lang="tr-T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E10ED5-A79A-4E88-AFE1-3DC929B3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r>
              <a:rPr lang="tr-TR" dirty="0"/>
              <a:t>Okulumuz öğrencileri İlimiz Merkez </a:t>
            </a:r>
            <a:r>
              <a:rPr lang="tr-TR" dirty="0" err="1"/>
              <a:t>İnişdibi</a:t>
            </a:r>
            <a:r>
              <a:rPr lang="tr-TR" dirty="0"/>
              <a:t> Rehabilitasyon sahasında yapılan fidan dikim etkinliklerinde…</a:t>
            </a:r>
          </a:p>
        </p:txBody>
      </p:sp>
    </p:spTree>
    <p:extLst>
      <p:ext uri="{BB962C8B-B14F-4D97-AF65-F5344CB8AC3E}">
        <p14:creationId xmlns:p14="http://schemas.microsoft.com/office/powerpoint/2010/main" val="408405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Tm="6150">
        <p14:vortex dir="r"/>
      </p:transition>
    </mc:Choice>
    <mc:Fallback xmlns="">
      <p:transition spd="slow" advTm="615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D1EC99-3065-45B0-A118-210D53C2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tr-TR" dirty="0"/>
              <a:t>lise tanıtımları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42D53A-5986-4D91-B486-C390A359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tr-TR" sz="3200" dirty="0"/>
              <a:t>Öğrencilerimize sınıf rehber öğretmenleri eşliğinde ilimizde yer alan liseler tanıtıldı.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27228BBE-D331-4389-9DDC-57D6938D2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935ABAEE-C165-4D4E-AF05-C1E31CEF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kişi, bina, açık hava, dik içeren bir resim&#10;&#10;Açıklama otomatik olarak oluşturuldu">
            <a:extLst>
              <a:ext uri="{FF2B5EF4-FFF2-40B4-BE49-F238E27FC236}">
                <a16:creationId xmlns:a16="http://schemas.microsoft.com/office/drawing/2014/main" id="{F07EFB3D-1203-46F3-9BEE-8A581D82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94" y="675726"/>
            <a:ext cx="3602736" cy="295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2FBB4C4E-D93F-4959-9118-D52D0055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2CA09AA9-5DB7-49F0-A5D0-277A593B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47D63E8C-98B1-498F-B515-D65B1A429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bina, açık hava, sarı, ön içeren bir resim&#10;&#10;Açıklama otomatik olarak oluşturuldu">
            <a:extLst>
              <a:ext uri="{FF2B5EF4-FFF2-40B4-BE49-F238E27FC236}">
                <a16:creationId xmlns:a16="http://schemas.microsoft.com/office/drawing/2014/main" id="{DD177CC7-9F3C-48A9-B173-3ED282CE1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85" y="4321464"/>
            <a:ext cx="2593788" cy="198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336">
        <p14:shred/>
      </p:transition>
    </mc:Choice>
    <mc:Fallback xmlns="">
      <p:transition spd="slow" advTm="6336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tegral">
  <a:themeElements>
    <a:clrScheme name="E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E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184</Words>
  <Application>Microsoft Office PowerPoint</Application>
  <PresentationFormat>Geniş ekran</PresentationFormat>
  <Paragraphs>22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Tw Cen MT</vt:lpstr>
      <vt:lpstr>Tw Cen MT Condensed</vt:lpstr>
      <vt:lpstr>Wingdings 3</vt:lpstr>
      <vt:lpstr>Entegral</vt:lpstr>
      <vt:lpstr>Giresun Merkez Sayca İmam-Hatip Ortaokulu</vt:lpstr>
      <vt:lpstr>Sayca imam hatip ortaokulu</vt:lpstr>
      <vt:lpstr>Okulumuz</vt:lpstr>
      <vt:lpstr>Okulumuzda okutulan dersler</vt:lpstr>
      <vt:lpstr>okulumuz</vt:lpstr>
      <vt:lpstr>Okul kütüphanemiz</vt:lpstr>
      <vt:lpstr>Sportif başarılar</vt:lpstr>
      <vt:lpstr>11 Milyon fidan dikim etkinliği</vt:lpstr>
      <vt:lpstr>lise tanıtımları</vt:lpstr>
      <vt:lpstr>Kitap fuarı gezimiz</vt:lpstr>
      <vt:lpstr>KULÜP FAALİYETLERİMİZ</vt:lpstr>
      <vt:lpstr>4006 BİLİM FUARI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Giresun Merkez Sayca İmam-Hatip Ortaokulu</dc:title>
  <dc:creator>Mehmet AKKAYA</dc:creator>
  <cp:lastModifiedBy>Mehmet AKKAYA</cp:lastModifiedBy>
  <cp:revision>7</cp:revision>
  <dcterms:created xsi:type="dcterms:W3CDTF">2020-05-11T20:32:31Z</dcterms:created>
  <dcterms:modified xsi:type="dcterms:W3CDTF">2021-04-01T05:09:45Z</dcterms:modified>
</cp:coreProperties>
</file>